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66" r:id="rId3"/>
    <p:sldId id="256" r:id="rId4"/>
    <p:sldId id="27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32" autoAdjust="0"/>
  </p:normalViewPr>
  <p:slideViewPr>
    <p:cSldViewPr snapToGrid="0" snapToObjects="1">
      <p:cViewPr varScale="1">
        <p:scale>
          <a:sx n="68" d="100"/>
          <a:sy n="68" d="100"/>
        </p:scale>
        <p:origin x="7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71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7816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787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5183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2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42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754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4823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167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22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117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34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279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1185982"/>
            <a:ext cx="3835837" cy="58575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82840" y="2056805"/>
            <a:ext cx="51170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fa-IR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استاد</a:t>
            </a:r>
            <a:r>
              <a:rPr lang="fa-IR" sz="4400" b="1" dirty="0">
                <a:latin typeface="p22-mackinac-pro"/>
              </a:rPr>
              <a:t> :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سرکار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خانم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دکتر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عصایی</a:t>
            </a:r>
            <a:endParaRPr lang="en-US" sz="4400" dirty="0"/>
          </a:p>
        </p:txBody>
      </p:sp>
      <p:sp>
        <p:nvSpPr>
          <p:cNvPr id="8" name="Text 3"/>
          <p:cNvSpPr/>
          <p:nvPr/>
        </p:nvSpPr>
        <p:spPr>
          <a:xfrm>
            <a:off x="7482840" y="2973348"/>
            <a:ext cx="5117068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fa-IR" sz="4800" b="1" dirty="0">
                <a:latin typeface="p22-mackinac-pro"/>
              </a:rPr>
              <a:t>دانشجو: سپهر زمانی</a:t>
            </a:r>
            <a:endParaRPr lang="en-US" sz="4800" b="1" dirty="0">
              <a:latin typeface="p22-mackinac-pro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19430" y="3750946"/>
            <a:ext cx="4443889" cy="693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رشته کامپیوتر</a:t>
            </a:r>
            <a:endParaRPr lang="en-US" sz="3499" dirty="0"/>
          </a:p>
        </p:txBody>
      </p:sp>
      <p:sp>
        <p:nvSpPr>
          <p:cNvPr id="10" name="Text 5"/>
          <p:cNvSpPr/>
          <p:nvPr/>
        </p:nvSpPr>
        <p:spPr>
          <a:xfrm>
            <a:off x="7819430" y="4444410"/>
            <a:ext cx="4443889" cy="693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سکشن چهارشنبه</a:t>
            </a:r>
            <a:endParaRPr lang="en-US" sz="3499" dirty="0"/>
          </a:p>
        </p:txBody>
      </p:sp>
      <p:sp>
        <p:nvSpPr>
          <p:cNvPr id="11" name="Text 6"/>
          <p:cNvSpPr/>
          <p:nvPr/>
        </p:nvSpPr>
        <p:spPr>
          <a:xfrm>
            <a:off x="7482840" y="5861566"/>
            <a:ext cx="511706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fa-IR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چالش های طراحی آینه هوشمند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1902083" y="3734356"/>
            <a:ext cx="407396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چالش های فنی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615005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ادغام فناوری های پیچیده مانند تشخیص چهره، صفحه نمایش های لمسی و کنترل صدا نیاز به یک رویکرد دقیق دارد. اطمینان از یکپارچگی یکپارچه و عملکرد بهینه برای همه عملکردها یک مانع فنی قابل توجه است.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21143" y="3734356"/>
            <a:ext cx="310717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تجربه ی کاربر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7623929" y="4412456"/>
            <a:ext cx="615005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طراحی یک تجربه کاربری بصری و جذاب بسیار مهم است. آینه هوشمند باید برای استفاده و حرکت آسان باشد و نیازهای طیف متنوعی از کاربران را برآورده کند و در عین حال تجربه شخصی را نیز ارائه دهد.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34628" y="859393"/>
            <a:ext cx="12961144" cy="14906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869"/>
              </a:lnSpc>
              <a:buNone/>
            </a:pPr>
            <a:r>
              <a:rPr lang="fa-IR" sz="469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کاربردهای آینه هوشمند در آینده</a:t>
            </a:r>
            <a:endParaRPr lang="en-US" sz="4695" dirty="0"/>
          </a:p>
        </p:txBody>
      </p:sp>
      <p:sp>
        <p:nvSpPr>
          <p:cNvPr id="5" name="Shape 3"/>
          <p:cNvSpPr/>
          <p:nvPr/>
        </p:nvSpPr>
        <p:spPr>
          <a:xfrm>
            <a:off x="834628" y="2827020"/>
            <a:ext cx="6361390" cy="2152293"/>
          </a:xfrm>
          <a:prstGeom prst="roundRect">
            <a:avLst>
              <a:gd name="adj" fmla="val 49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3153" y="3023116"/>
            <a:ext cx="4588550" cy="372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4"/>
              </a:lnSpc>
              <a:buNone/>
            </a:pPr>
            <a:r>
              <a:rPr lang="fa-IR" sz="23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مراقبت های بهداشتی شخصی</a:t>
            </a:r>
            <a:endParaRPr lang="en-US" sz="2347" dirty="0"/>
          </a:p>
        </p:txBody>
      </p:sp>
      <p:sp>
        <p:nvSpPr>
          <p:cNvPr id="7" name="Text 5"/>
          <p:cNvSpPr/>
          <p:nvPr/>
        </p:nvSpPr>
        <p:spPr>
          <a:xfrm>
            <a:off x="1080730" y="3588782"/>
            <a:ext cx="5869186" cy="114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05"/>
              </a:lnSpc>
              <a:buNone/>
            </a:pPr>
            <a:r>
              <a:rPr lang="fa-IR" sz="187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آینه‌های هوشمند می‌توانند توصیه‌های بهداشتی شخصی‌سازی شده را ارائه دهند و علائم حیاتی را ردیابی کنند و مدیریت سلامت پیشگیرانه را ارائه دهند.</a:t>
            </a:r>
            <a:endParaRPr lang="en-US" sz="1878" dirty="0"/>
          </a:p>
        </p:txBody>
      </p:sp>
      <p:sp>
        <p:nvSpPr>
          <p:cNvPr id="8" name="Shape 6"/>
          <p:cNvSpPr/>
          <p:nvPr/>
        </p:nvSpPr>
        <p:spPr>
          <a:xfrm>
            <a:off x="7434501" y="2827020"/>
            <a:ext cx="6361390" cy="2152293"/>
          </a:xfrm>
          <a:prstGeom prst="roundRect">
            <a:avLst>
              <a:gd name="adj" fmla="val 49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825323" y="3073122"/>
            <a:ext cx="5579745" cy="372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4"/>
              </a:lnSpc>
              <a:buNone/>
            </a:pPr>
            <a:r>
              <a:rPr lang="fa-IR" sz="23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تجربیات خرده فروشی تعاملی</a:t>
            </a:r>
            <a:endParaRPr lang="en-US" sz="2347" dirty="0"/>
          </a:p>
        </p:txBody>
      </p:sp>
      <p:sp>
        <p:nvSpPr>
          <p:cNvPr id="10" name="Text 8"/>
          <p:cNvSpPr/>
          <p:nvPr/>
        </p:nvSpPr>
        <p:spPr>
          <a:xfrm>
            <a:off x="7680603" y="3588782"/>
            <a:ext cx="5869186" cy="114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05"/>
              </a:lnSpc>
              <a:buNone/>
            </a:pPr>
            <a:r>
              <a:rPr lang="fa-IR" sz="187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ها می توانند اطلاعات محصول را نمایش دهند، آزمایش های مجازی ارائه دهند و حتی توصیه های خرید را بر اساس ترجیحات فردی شخصی سازی کنند.</a:t>
            </a:r>
            <a:endParaRPr lang="en-US" sz="1878" dirty="0"/>
          </a:p>
        </p:txBody>
      </p:sp>
      <p:sp>
        <p:nvSpPr>
          <p:cNvPr id="11" name="Shape 9"/>
          <p:cNvSpPr/>
          <p:nvPr/>
        </p:nvSpPr>
        <p:spPr>
          <a:xfrm>
            <a:off x="834628" y="5217795"/>
            <a:ext cx="6361390" cy="2152293"/>
          </a:xfrm>
          <a:prstGeom prst="roundRect">
            <a:avLst>
              <a:gd name="adj" fmla="val 49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378624" y="5456277"/>
            <a:ext cx="5273397" cy="372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4"/>
              </a:lnSpc>
              <a:buNone/>
            </a:pPr>
            <a:r>
              <a:rPr lang="fa-IR" sz="23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سیستم های امنیتی پیشرفته</a:t>
            </a:r>
            <a:endParaRPr lang="en-US" sz="2347" dirty="0"/>
          </a:p>
        </p:txBody>
      </p:sp>
      <p:sp>
        <p:nvSpPr>
          <p:cNvPr id="13" name="Text 11"/>
          <p:cNvSpPr/>
          <p:nvPr/>
        </p:nvSpPr>
        <p:spPr>
          <a:xfrm>
            <a:off x="1080730" y="5979557"/>
            <a:ext cx="5869186" cy="114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05"/>
              </a:lnSpc>
              <a:buNone/>
            </a:pPr>
            <a:r>
              <a:rPr lang="fa-IR" sz="187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های هوشمند مجهز به فناوری تشخیص چهره می توانند امنیت را با شناسایی کاربران مجاز و شناسایی تهدیدات احتمالی افزایش دهند.</a:t>
            </a:r>
            <a:endParaRPr lang="en-US" sz="1878" dirty="0"/>
          </a:p>
        </p:txBody>
      </p:sp>
      <p:sp>
        <p:nvSpPr>
          <p:cNvPr id="14" name="Shape 12"/>
          <p:cNvSpPr/>
          <p:nvPr/>
        </p:nvSpPr>
        <p:spPr>
          <a:xfrm>
            <a:off x="7434501" y="5217795"/>
            <a:ext cx="6361390" cy="2152293"/>
          </a:xfrm>
          <a:prstGeom prst="roundRect">
            <a:avLst>
              <a:gd name="adj" fmla="val 49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335088" y="5425121"/>
            <a:ext cx="4560213" cy="372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4"/>
              </a:lnSpc>
              <a:buNone/>
            </a:pPr>
            <a:r>
              <a:rPr lang="fa-IR" sz="23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ادغام خانه هوشمند</a:t>
            </a:r>
            <a:endParaRPr lang="en-US" sz="2347" dirty="0"/>
          </a:p>
        </p:txBody>
      </p:sp>
      <p:sp>
        <p:nvSpPr>
          <p:cNvPr id="16" name="Text 14"/>
          <p:cNvSpPr/>
          <p:nvPr/>
        </p:nvSpPr>
        <p:spPr>
          <a:xfrm>
            <a:off x="7680603" y="5979557"/>
            <a:ext cx="5869186" cy="1144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05"/>
              </a:lnSpc>
              <a:buNone/>
            </a:pPr>
            <a:r>
              <a:rPr lang="fa-IR" sz="187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آینه‌های هوشمند می‌توانند به مرکز کنترل خانه‌ها تبدیل شوند و به کاربران این امکان را می‌دهند که وسایل، روشنایی و سایر دستگاه‌های هوشمند را به راحتی مدیریت کنند.</a:t>
            </a:r>
            <a:endParaRPr lang="en-US" sz="187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54257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8384"/>
              </a:lnSpc>
              <a:buNone/>
            </a:pPr>
            <a:r>
              <a:rPr lang="fa-IR" sz="670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خلاصه و نتیجه گیری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386282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های هوشمند خانه و زندگی ما را متحول می کنند و راحتی و کارایی را ارائه می دهند. آینده با ادغام در خانه‌های هوشمند، تجربیات شخصی‌سازی‌شده و افزایش امنیت، فرصت‌های هیجان‌انگیزی دارد.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82221" y="2733080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457200" rtl="0" eaLnBrk="1" fontAlgn="auto" latinLnBrk="0" hangingPunct="1">
              <a:lnSpc>
                <a:spcPts val="7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3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-تشکر از حسن توجه شما-</a:t>
            </a:r>
            <a:endParaRPr kumimoji="0" lang="en-US" sz="603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4135636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457200" rtl="0" eaLnBrk="1" fontAlgn="auto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37710" y="48021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457200" rtl="0" eaLnBrk="1" fontAlgn="auto" latinLnBrk="0" hangingPunct="1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7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پایان</a:t>
            </a:r>
            <a:endParaRPr kumimoji="0" lang="en-US" sz="437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5"/>
    </mc:Choice>
    <mc:Fallback xmlns="">
      <p:transition spd="slow" advTm="104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52964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8384"/>
              </a:lnSpc>
              <a:buNone/>
            </a:pPr>
            <a:r>
              <a:rPr lang="fa-IR" sz="670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</a:rPr>
              <a:t>اینه های هوشمند: نگاهی اجمالی به اینده 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519018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3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های هوشمند یک فناوری جدید و جذاب هستند که عملکرد یک آینه سنتی را با قابلیت های یک دستگاه هوشمند ترکیب می کند.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382316" y="6944678"/>
            <a:ext cx="271093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697C-219E-4395-AAFF-64A8B8ED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954" y="702260"/>
            <a:ext cx="11664086" cy="796932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/>
              <a:t>آینه های هوشمند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9FF8-2AD3-4499-A501-80FAC03B7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954" y="1669312"/>
            <a:ext cx="11664088" cy="5901920"/>
          </a:xfrm>
        </p:spPr>
        <p:txBody>
          <a:bodyPr>
            <a:normAutofit/>
          </a:bodyPr>
          <a:lstStyle/>
          <a:p>
            <a:pPr algn="r"/>
            <a:r>
              <a:rPr lang="fa-IR" b="1" dirty="0"/>
              <a:t>تحولی در دکوراسیون داخلی و تکنولوژی:</a:t>
            </a:r>
          </a:p>
          <a:p>
            <a:pPr algn="r"/>
            <a:r>
              <a:rPr lang="fa-IR" sz="2400" dirty="0"/>
              <a:t>آینه‌های هوشمند از جمله ابزارهای نوین تکنولوژی هستند که با ترکیب زیبایی و عملکرد، فضای داخلی خانه‌ها و محیط‌های کاری را متحول کرده‌اند. این آینه‌ها علاوه بر نمایش تصویر بازتابی، قادر به ارائه اطلاعات مختلف مانند زمان، آب و هوا، اخبار و حتی تحلیل‌های سلامتی هستند. با استفاده از حسگرهای بیومتریک، آینه‌های هوشمند می‌توانند وضعیت سلامتی کاربر را بررسی کرده و توصیه‌های سلامتی ارائه دهند.</a:t>
            </a:r>
            <a:endParaRPr lang="fa-IR" sz="1600" dirty="0"/>
          </a:p>
          <a:p>
            <a:pPr algn="r"/>
            <a:r>
              <a:rPr lang="fa-IR" b="1" dirty="0"/>
              <a:t>همیار هوشمند در خانه‌های آینده:</a:t>
            </a:r>
          </a:p>
          <a:p>
            <a:pPr algn="r"/>
            <a:r>
              <a:rPr lang="fa-IR" sz="2400" dirty="0"/>
              <a:t>با پیشرفت تکنولوژی و توسعه اینترنت اشیاء آینه‌های هوشمند نقش مهمی در خانه‌های هوشمند ایفا می‌کنند. این آینه‌ها قادر به کنترل و مدیریت سایر دستگاه‌های هوشمند در خانه هستند. از طریق اتصال بهو بلوتوث، کاربران می‌توانند چراغ‌ها، ترموستات، سیستم‌های امنیتی و حتی لوازم آشپزخانه را از طریق آینه هوشمند کنترل کنند.</a:t>
            </a:r>
          </a:p>
          <a:p>
            <a:pPr algn="r"/>
            <a:r>
              <a:rPr lang="fa-IR" b="1" dirty="0"/>
              <a:t>تحولی در روتین‌های روزانه:</a:t>
            </a:r>
          </a:p>
          <a:p>
            <a:pPr algn="r"/>
            <a:r>
              <a:rPr lang="fa-IR" sz="2400" dirty="0"/>
              <a:t>آینه‌های هوشمند می‌توانند به صورت خودکار اطلاعات مهم روزانه را به کاربران نمایش دهند. از زمان و تاریخ تا یادآوری‌های تقویم و وضعیت ترافیک، این آینه‌ها می‌توانند شروع روز را برای کاربران راحت‌تر و کارآمدتر کنند. علاوه بر این، با نمایش اخبار و رویدادهای مهم، کاربران می‌توانند در هنگام آماده شدن برای خروج از خانه، از آخرین اطلاعات مطلع شوند.</a:t>
            </a:r>
            <a:endParaRPr lang="en-US" sz="24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834E4A-87FA-4CA1-BC50-F5CBD3B8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04070"/>
              </p:ext>
            </p:extLst>
          </p:nvPr>
        </p:nvGraphicFramePr>
        <p:xfrm>
          <a:off x="708660" y="863599"/>
          <a:ext cx="2247191" cy="125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191">
                  <a:extLst>
                    <a:ext uri="{9D8B030D-6E8A-4147-A177-3AD203B41FA5}">
                      <a16:colId xmlns:a16="http://schemas.microsoft.com/office/drawing/2014/main" val="951646810"/>
                    </a:ext>
                  </a:extLst>
                </a:gridCol>
              </a:tblGrid>
              <a:tr h="1252279"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28316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4A5DAA-E145-4B14-BDE0-EFDE8F687888}"/>
              </a:ext>
            </a:extLst>
          </p:cNvPr>
          <p:cNvCxnSpPr>
            <a:cxnSpLocks/>
          </p:cNvCxnSpPr>
          <p:nvPr/>
        </p:nvCxnSpPr>
        <p:spPr>
          <a:xfrm flipH="1">
            <a:off x="708659" y="1489738"/>
            <a:ext cx="132588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8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64037" y="1405176"/>
            <a:ext cx="1157228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fa-IR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قابلیت های یک آینه هوشمند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47" y="2670453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3534489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تشخیص چهره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454128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آینه‌های هوشمند می‌توانند کاربران را تشخیص دهند و نمایشگر آن‌ها را مطابق با اولویت‌های فردی تنظیم کنند.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37" y="2653903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3534489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کنترل دستگاه هوشمند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4454128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کاربران می توانند دستگاه های خانه هوشمند مانند چراغ ها، ترموستات ها و پخش کننده های موسیقی را با دستورات صوتی یا ژست ها کنترل کنند.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656" y="2670453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3534489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نمایش اطلاعات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4454128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می تواند اطلاعات مرتبط مانند آب و هوا، عناوین اخبار و قرارهای آینده را نمایش دهد.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4378" y="2670453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3534489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fa-IR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پایش سلامت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4454128"/>
            <a:ext cx="294786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آینه‌های هوشمند می‌توانند معیارهای سلامتی مانند ضربان قلب و الگوهای خواب را کنترل کنند و توصیه‌های تناسب اندام شخصی را ارائه دهند.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812494"/>
            <a:ext cx="714434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fa-IR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تشخیص چهره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395430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fa-IR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تشخیص چهره یکی از ویژگی های کلیدی آینه های هوشمند است.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64037" y="462700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fa-IR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این آینه از یک دوربین داخلی برای شناسایی کاربر و شخصی سازی تجربه استفاده می کند.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061936" y="613393"/>
            <a:ext cx="6506528" cy="759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981"/>
              </a:lnSpc>
              <a:buNone/>
            </a:pPr>
            <a:r>
              <a:rPr lang="en-US" sz="478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کنترل دستگاه های هوشمند</a:t>
            </a:r>
            <a:endParaRPr lang="en-US" sz="4785" dirty="0"/>
          </a:p>
        </p:txBody>
      </p:sp>
      <p:sp>
        <p:nvSpPr>
          <p:cNvPr id="5" name="Text 3"/>
          <p:cNvSpPr/>
          <p:nvPr/>
        </p:nvSpPr>
        <p:spPr>
          <a:xfrm>
            <a:off x="850702" y="1914287"/>
            <a:ext cx="12928997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191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هوشمند شما می تواند برای کنترل دستگاه های هوشمند خانه شما استفاده شود.</a:t>
            </a:r>
            <a:endParaRPr lang="en-US" sz="191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10" y="2576393"/>
            <a:ext cx="2133243" cy="140029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03715" y="3207068"/>
            <a:ext cx="157996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92" dirty="0"/>
          </a:p>
        </p:txBody>
      </p:sp>
      <p:sp>
        <p:nvSpPr>
          <p:cNvPr id="8" name="Text 5"/>
          <p:cNvSpPr/>
          <p:nvPr/>
        </p:nvSpPr>
        <p:spPr>
          <a:xfrm>
            <a:off x="5392460" y="2819400"/>
            <a:ext cx="2898338" cy="379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کنترل نور</a:t>
            </a:r>
            <a:endParaRPr lang="en-US" sz="2392" dirty="0"/>
          </a:p>
        </p:txBody>
      </p:sp>
      <p:sp>
        <p:nvSpPr>
          <p:cNvPr id="9" name="Text 6"/>
          <p:cNvSpPr/>
          <p:nvPr/>
        </p:nvSpPr>
        <p:spPr>
          <a:xfrm>
            <a:off x="5392460" y="3344942"/>
            <a:ext cx="2898338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62"/>
              </a:lnSpc>
              <a:buNone/>
            </a:pPr>
            <a:r>
              <a:rPr lang="en-US" sz="191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روشن و خاموش کردن چراغ ها.</a:t>
            </a:r>
            <a:endParaRPr lang="en-US" sz="1914" dirty="0"/>
          </a:p>
        </p:txBody>
      </p:sp>
      <p:sp>
        <p:nvSpPr>
          <p:cNvPr id="10" name="Shape 7"/>
          <p:cNvSpPr/>
          <p:nvPr/>
        </p:nvSpPr>
        <p:spPr>
          <a:xfrm>
            <a:off x="5210175" y="3978235"/>
            <a:ext cx="8508802" cy="24289"/>
          </a:xfrm>
          <a:prstGeom prst="roundRect">
            <a:avLst>
              <a:gd name="adj" fmla="val 450318"/>
            </a:avLst>
          </a:prstGeom>
          <a:solidFill>
            <a:srgbClr val="BCDBD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648" y="4037409"/>
            <a:ext cx="4266486" cy="140029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55971" y="4494490"/>
            <a:ext cx="253722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92" dirty="0"/>
          </a:p>
        </p:txBody>
      </p:sp>
      <p:sp>
        <p:nvSpPr>
          <p:cNvPr id="13" name="Text 9"/>
          <p:cNvSpPr/>
          <p:nvPr/>
        </p:nvSpPr>
        <p:spPr>
          <a:xfrm>
            <a:off x="6459141" y="4280416"/>
            <a:ext cx="1724858" cy="379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کنترل دما</a:t>
            </a:r>
            <a:endParaRPr lang="en-US" sz="2392" dirty="0"/>
          </a:p>
        </p:txBody>
      </p:sp>
      <p:sp>
        <p:nvSpPr>
          <p:cNvPr id="14" name="Text 10"/>
          <p:cNvSpPr/>
          <p:nvPr/>
        </p:nvSpPr>
        <p:spPr>
          <a:xfrm>
            <a:off x="6459141" y="4805958"/>
            <a:ext cx="1724858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191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تنظیم دما در خانه.</a:t>
            </a:r>
            <a:endParaRPr lang="en-US" sz="1914" dirty="0"/>
          </a:p>
        </p:txBody>
      </p:sp>
      <p:sp>
        <p:nvSpPr>
          <p:cNvPr id="15" name="Shape 11"/>
          <p:cNvSpPr/>
          <p:nvPr/>
        </p:nvSpPr>
        <p:spPr>
          <a:xfrm>
            <a:off x="6276856" y="5439251"/>
            <a:ext cx="7442121" cy="24289"/>
          </a:xfrm>
          <a:prstGeom prst="roundRect">
            <a:avLst>
              <a:gd name="adj" fmla="val 450318"/>
            </a:avLst>
          </a:prstGeom>
          <a:solidFill>
            <a:srgbClr val="BCDBD4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68" y="5498425"/>
            <a:ext cx="6399848" cy="140029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55375" y="5955506"/>
            <a:ext cx="254913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92" dirty="0"/>
          </a:p>
        </p:txBody>
      </p:sp>
      <p:sp>
        <p:nvSpPr>
          <p:cNvPr id="18" name="Text 13"/>
          <p:cNvSpPr/>
          <p:nvPr/>
        </p:nvSpPr>
        <p:spPr>
          <a:xfrm>
            <a:off x="7525822" y="5741432"/>
            <a:ext cx="2522577" cy="379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کنترل پخش موسیقی</a:t>
            </a:r>
            <a:endParaRPr lang="en-US" sz="2392" dirty="0"/>
          </a:p>
        </p:txBody>
      </p:sp>
      <p:sp>
        <p:nvSpPr>
          <p:cNvPr id="19" name="Text 14"/>
          <p:cNvSpPr/>
          <p:nvPr/>
        </p:nvSpPr>
        <p:spPr>
          <a:xfrm>
            <a:off x="7525822" y="6266974"/>
            <a:ext cx="2522577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191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انتخاب و پخش موسیقی.</a:t>
            </a:r>
            <a:endParaRPr lang="en-US" sz="1914" dirty="0"/>
          </a:p>
        </p:txBody>
      </p:sp>
      <p:sp>
        <p:nvSpPr>
          <p:cNvPr id="20" name="Text 15"/>
          <p:cNvSpPr/>
          <p:nvPr/>
        </p:nvSpPr>
        <p:spPr>
          <a:xfrm>
            <a:off x="850702" y="7172087"/>
            <a:ext cx="12928997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191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با استفاده از آینه، می توانید به طور مستقیم با دستگاه های هوشمند خانه خود، از طریق لمس یا دستورات صوتی، تعامل داشته باشید.</a:t>
            </a:r>
            <a:endParaRPr lang="en-US" sz="191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62288"/>
            <a:ext cx="1156120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fa-IR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نمایش اطلاعات مفید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های هوشمند می توانند اطلاعات مفید مختلفی را نمایش دهند و راحتی و زندگی روزمره را افزایش دهند. کاربران می‌توانند آنچه را که می‌بینند، مانند آب‌وهوای فعلی، سرفصل‌های اخبار، به‌روزرسانی‌های ترافیک یا رویدادهای تقویم آینده، شخصی‌سازی کنند.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4723686"/>
            <a:ext cx="615005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fa-IR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فراتر از اطلاعات اولیه، آینه های هوشمند همچنین می توانند با ردیاب های تناسب اندام ادغام شوند تا سطح فعالیت، ضربان قلب و الگوهای خواب را نشان دهند. این داده‌های شخصی‌سازی‌شده به کاربران این امکان را می‌دهد تا تصمیم‌گیری آگاهانه درباره سلامت و رفاه خود بگیرند.</a:t>
            </a:r>
            <a:endParaRPr lang="en-US" sz="2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064668" y="505582"/>
            <a:ext cx="850106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endParaRPr lang="en-US" sz="4860" dirty="0"/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574E5-C5A9-4C5D-B4E2-70E84BA1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1" y="308344"/>
            <a:ext cx="7868872" cy="7740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2EB43-8A0E-4B48-BE30-7270F927AE56}"/>
              </a:ext>
            </a:extLst>
          </p:cNvPr>
          <p:cNvSpPr txBox="1"/>
          <p:nvPr/>
        </p:nvSpPr>
        <p:spPr>
          <a:xfrm>
            <a:off x="8856921" y="1148316"/>
            <a:ext cx="50079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400" b="1" dirty="0">
                <a:latin typeface="Unbounded"/>
              </a:rPr>
              <a:t>قطعه </a:t>
            </a:r>
            <a:r>
              <a:rPr lang="fa-IR" sz="4400" b="1" dirty="0">
                <a:latin typeface="Unbounded"/>
                <a:ea typeface="Unbounded"/>
              </a:rPr>
              <a:t>کد</a:t>
            </a:r>
            <a:r>
              <a:rPr lang="fa-IR" sz="4400" b="1" dirty="0">
                <a:latin typeface="Unbounded"/>
              </a:rPr>
              <a:t> پایتون</a:t>
            </a:r>
          </a:p>
          <a:p>
            <a:pPr algn="ctr"/>
            <a:endParaRPr lang="fa-IR" sz="4400" dirty="0"/>
          </a:p>
          <a:p>
            <a:pPr algn="r"/>
            <a:r>
              <a:rPr lang="fa-IR" sz="2400" dirty="0"/>
              <a:t>این قطعه کد مربوط به یک آیینه هوشمند است که کار ان نمایش اطلاعات آب و هوا میباشد. این برنامه اطلاعات اب و هوا را از یک اِی پی آی میگیرد و آن ها را پردازش میکند و روی آیینه نمایش میدهد. </a:t>
            </a:r>
          </a:p>
          <a:p>
            <a:pPr algn="r"/>
            <a:r>
              <a:rPr lang="fa-IR" sz="2400" dirty="0"/>
              <a:t>این کد برای پردازش اطلاعات و نمایش آن ها از دو کتابخانه استفاده میکند.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966A61-E892-40D8-98DA-4152F44F37E6}"/>
              </a:ext>
            </a:extLst>
          </p:cNvPr>
          <p:cNvCxnSpPr>
            <a:cxnSpLocks/>
          </p:cNvCxnSpPr>
          <p:nvPr/>
        </p:nvCxnSpPr>
        <p:spPr>
          <a:xfrm flipH="1">
            <a:off x="8681156" y="2063897"/>
            <a:ext cx="5602787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676650" y="879395"/>
            <a:ext cx="72771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مزایای استفاده از آینه هوشمند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27565"/>
            <a:ext cx="2947868" cy="18218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558070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افزایش کارایی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91946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هوشمند با نمایش اطلاعات مفید مانند آب و هوا، تقویم و اخبار، به شما کمک می کند تا زمان خود را به طور موثر مدیریت کنید.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427565"/>
            <a:ext cx="2947868" cy="18218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558070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ارتباط آسان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5091946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با استفاده از آینه هوشمند می توانید به راحتی با دوستان و خانواده خود ارتباط برقرار کنید و از طریق ویدیو کنفرانس با آنها در تماس باشید.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427565"/>
            <a:ext cx="2947868" cy="18218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558070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تجربه کاربری بهتر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5091946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هوشمند با ارائه امکانات مختلف مانند پخش موسیقی، کنترل دستگاه های هوشمند و دریافت یادآوری ها، تجربه کاربری را بهبود می بخشد.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427565"/>
            <a:ext cx="2947868" cy="18218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4558070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بهبود سلامتی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5091946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آینه هوشمند با نمایش اطلاعات سلامتی مانند ضربان قلب، میزان خواب و تعداد قدم ها، به شما کمک می کند تا به اهداف سلامتی خود برسید.</a:t>
            </a:r>
            <a:endParaRPr lang="en-US" sz="1944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540</TotalTime>
  <Words>1034</Words>
  <Application>Microsoft Office PowerPoint</Application>
  <PresentationFormat>Custom</PresentationFormat>
  <Paragraphs>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Open Sans</vt:lpstr>
      <vt:lpstr>p22-mackinac-pro</vt:lpstr>
      <vt:lpstr>Tw Cen MT</vt:lpstr>
      <vt:lpstr>Tw Cen MT Condensed</vt:lpstr>
      <vt:lpstr>Unbounded</vt:lpstr>
      <vt:lpstr>Wingdings 3</vt:lpstr>
      <vt:lpstr>Office Theme</vt:lpstr>
      <vt:lpstr>Integral</vt:lpstr>
      <vt:lpstr>PowerPoint Presentation</vt:lpstr>
      <vt:lpstr>PowerPoint Presentation</vt:lpstr>
      <vt:lpstr>آینه های هوشمند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Sepehr Zamani</cp:lastModifiedBy>
  <cp:revision>13</cp:revision>
  <dcterms:created xsi:type="dcterms:W3CDTF">2024-06-27T16:23:58Z</dcterms:created>
  <dcterms:modified xsi:type="dcterms:W3CDTF">2024-07-02T16:20:50Z</dcterms:modified>
</cp:coreProperties>
</file>